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9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341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677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63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95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68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542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042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89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75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6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03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DBC-5E8E-43C6-931C-905B4641B807}" type="datetimeFigureOut">
              <a:rPr lang="ru-RU" smtClean="0"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B75CC6-3E94-41F5-8B67-6167F088D0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66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10" Type="http://schemas.openxmlformats.org/officeDocument/2006/relationships/image" Target="../media/image8.jpg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856721" y="1029535"/>
            <a:ext cx="4478683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013544" y="1588433"/>
            <a:ext cx="8873656" cy="37809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ГУО «Брестское областное кадетское училище»</a:t>
            </a: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урока: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учебный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e-BY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Безопасное использование учащимися возможностей глобальной сети Интернет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e-BY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Педагог-психолог: Гнолидзе Марина Тариеловна</a:t>
            </a:r>
            <a:endParaRPr lang="be-BY" sz="3200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67" y="1147972"/>
            <a:ext cx="2738585" cy="324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4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10"/>
          <a:stretch>
            <a:fillRect/>
          </a:stretch>
        </p:blipFill>
        <p:spPr>
          <a:xfrm>
            <a:off x="2471908" y="1375002"/>
            <a:ext cx="8689264" cy="45843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8052624" y="616282"/>
            <a:ext cx="2799613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Приложение. 1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1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77255" y="576313"/>
            <a:ext cx="10466472" cy="55451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Сетевая,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фишинговая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Сведения об окружающем нас мире.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Разновидность вредоносной программы, проникающая в компьютер под видом легального программного обеспечения, в отличии от вирусов и червей, которые распространяются самопроизвольно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Вид интернет-мошенничества, целью которого является получение доступа к конфиденциальным данным пользователей — логинам и паролям.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Вид вредоносного программного обеспечения, способного создавать копии самого себя и внедряться в код других программ, системные области памяти, загрузочные секторы, а также распространять свои копии по разнообразным каналам связи.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Специализированная программа для обнаружения компьютерных вирусов, а также нежелательных (считающихся вредоносными) программ вообще и восстановления заражённых (модифицированных) такими программами файлов, а также для профилактики — предотвращения заражения (модификации) файлов или операционной системы вредоносным кодом.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9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77255" y="1146773"/>
            <a:ext cx="10668216" cy="4432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Урок-игра: «Интернет: опасности и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безопасность»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 правилами безопасного пользования сетью Интернет.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Напомнить об основных угрозах в сети.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Выяснить, чем может быть опасен интернет для обучающегося.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Найти выходы из возможных опасных ситуаций.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Форма: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урок-игра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урока: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входе в класс ребята получают цветные карточки 4 цветов и делятся на 4 группы.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60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20528"/>
              </p:ext>
            </p:extLst>
          </p:nvPr>
        </p:nvGraphicFramePr>
        <p:xfrm>
          <a:off x="966629" y="810364"/>
          <a:ext cx="10701819" cy="5518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9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0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551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Деятельность детей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5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Приветствие. Обсуждение плюсов и минусов сети Интернет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Ребятам предлагается ответить на вопросы: 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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Кто пользуется сетью интернет?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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Для чего вы используете интернет?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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Нравится ли вам это?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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Как вы считаете, приносит ли это пользу? А вред?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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Давайте проверим, чего же все-таки больше плюсов или минусов?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Обучающиеся отвечают на вопросы.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98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4660" y="594065"/>
            <a:ext cx="10652161" cy="596099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313898"/>
              </p:ext>
            </p:extLst>
          </p:nvPr>
        </p:nvGraphicFramePr>
        <p:xfrm>
          <a:off x="907471" y="594065"/>
          <a:ext cx="10480195" cy="5113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00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22224">
                <a:tc>
                  <a:txBody>
                    <a:bodyPr/>
                    <a:lstStyle/>
                    <a:p>
                      <a:r>
                        <a:rPr lang="ru-RU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Игра «Весы»</a:t>
                      </a:r>
                      <a:endParaRPr lang="ru-RU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нахождения ответа на поставленные вопросы ребятам предлагается сыграть в несколько игр и выработать правила безопасного поведения в сети интернет. Игра "Весы". Две группы ребят (красные и оранжевые карточки) находят минусы использования сети интернет и записывают их на </a:t>
                      </a:r>
                      <a:r>
                        <a:rPr lang="ru-RU" sz="2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стикерах</a:t>
                      </a:r>
                      <a:r>
                        <a:rPr lang="ru-RU" sz="2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две другие группы (синие и зеленые карточки) - делают то же самое с достоинствами использования сети Интернет. Затем ребята наклеивают </a:t>
                      </a:r>
                      <a:r>
                        <a:rPr lang="ru-RU" sz="21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стикеры</a:t>
                      </a:r>
                      <a:r>
                        <a:rPr lang="ru-RU" sz="2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доску, проводят оценку. В результате игры делается вывод, что, не смотря на большую пользу, в интернете много опасностей. Необходимо их знать и учиться избегать.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Ребята обсуждают достоинства и недостатки интернета. Формулируют основные опасности. Приходят к выводу, что, не смотря на массу достоинств, в интернете много опасностей.</a:t>
                      </a:r>
                      <a:endParaRPr lang="ru-RU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29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043324"/>
              </p:ext>
            </p:extLst>
          </p:nvPr>
        </p:nvGraphicFramePr>
        <p:xfrm>
          <a:off x="771373" y="771525"/>
          <a:ext cx="10473570" cy="54805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08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15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1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05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Тренинг "Безопасные пароли"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Далее проводится тренинг "Безопасные пароли". Дети должны сообщить свой пароль тому, кому хотят в группе (1 человеку.) После сообщения пароля группы перемешиваются учителем. Педагог выясняет, чей хранитель пароля теперь в чужой группе. Какой вывод можем сделать в результате тренинга? </a:t>
                      </a:r>
                      <a:endParaRPr lang="ru-RU" sz="22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Давайте 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сформулируем угрозу и способ защиты от нее. 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приходят к выводу, что пароль не должен сообщаться никому. А в случае разглашения его нужно сменить. Ребята формулируют угрозу и способ защиты от нее, записывают на доске правило.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196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34526"/>
              </p:ext>
            </p:extLst>
          </p:nvPr>
        </p:nvGraphicFramePr>
        <p:xfrm>
          <a:off x="928206" y="956109"/>
          <a:ext cx="10495329" cy="47443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88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37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443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Игра "Письмо счастья"</a:t>
                      </a:r>
                      <a:endParaRPr lang="ru-RU" sz="2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23" marR="4692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Каждый из вас пользуется электронной почтой, имеет аккаунт в социальной сети. Сейчас я предлагаю вам продемонстрировать свое мастерство. Каждая группа ребят заходит в заранее созданную учетную запись электронной почты и отправляет письмо другой группе. Далее меняются местами и отправляют письмо с чужого компьютера. Учитель задает вопрос: «От кого вы получили письмо? Почему от вашего имени смогли написать чужие люди?»</a:t>
                      </a:r>
                      <a:endParaRPr lang="ru-RU" sz="2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23" marR="4692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Отправляют письма. Выясняют, что незавершенный сеанс работы – небезопасное поведение. Личные данные могут стать доступными. Ребята формулируют угрозу и способ защиты от нее, записывают на доске правило.</a:t>
                      </a:r>
                      <a:endParaRPr lang="ru-RU" sz="2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23" marR="46923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478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346349"/>
              </p:ext>
            </p:extLst>
          </p:nvPr>
        </p:nvGraphicFramePr>
        <p:xfrm>
          <a:off x="877254" y="622642"/>
          <a:ext cx="10367688" cy="5629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5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5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5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94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Демонстрация основных антивирусных программ в интернете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Компьютер - это сложная система, и как в любой системе, в нем могут происходить сбои. Ребятам предлагается ответить на следующие вопросы: Что угрожает здоровью вашего компьютера? Какие вирусы вы знаете? Как можно защитить свой компьютер от вирусов? Демонстрация сайтов производителей наиболее надежных антивирусных программ.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Смотрят демонстрацию, приводят примеры из личного опыта. Ребята формулируют угрозу и способ защиты от нее, записывают на доске правило.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000" marR="6100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781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582259"/>
              </p:ext>
            </p:extLst>
          </p:nvPr>
        </p:nvGraphicFramePr>
        <p:xfrm>
          <a:off x="1324304" y="1108741"/>
          <a:ext cx="9506607" cy="42574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8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8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916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Кроссворд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Давайте проверим, насколько вы готовы защитить свой компьютер. 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приложение.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группам решают кроссворд на тему информационной безопасности.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58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Подведение итогов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Проводится рефлексия, выясняется, что дети усвоили из проведенного урока.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доске составляют карту опасностей и мер защиты.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49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858" y="6078382"/>
            <a:ext cx="561284" cy="6398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E135AEB-B0AA-4F52-8555-BB10D8458B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4" y="91162"/>
            <a:ext cx="721679" cy="86558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9" b="68675" l="20819" r="71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9779" y="-519199"/>
            <a:ext cx="1582125" cy="2238706"/>
          </a:xfrm>
          <a:prstGeom prst="rect">
            <a:avLst/>
          </a:prstGeom>
        </p:spPr>
      </p:pic>
      <p:sp>
        <p:nvSpPr>
          <p:cNvPr id="4" name="AutoShape 2" descr="Картинки по запросу &quot;вечный огонь рисунок&quot;"/>
          <p:cNvSpPr>
            <a:spLocks noChangeAspect="1" noChangeArrowheads="1"/>
          </p:cNvSpPr>
          <p:nvPr/>
        </p:nvSpPr>
        <p:spPr bwMode="auto">
          <a:xfrm>
            <a:off x="155575" y="-852488"/>
            <a:ext cx="178117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2" name="Picture 4" descr="Картинки по запросу &quot;вечный огонь рисунок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943" y="5910943"/>
            <a:ext cx="947057" cy="94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31029" y="38100"/>
            <a:ext cx="5530069" cy="446314"/>
          </a:xfrm>
          <a:prstGeom prst="rect">
            <a:avLst/>
          </a:prstGeom>
          <a:blipFill dpi="0" rotWithShape="1">
            <a:blip r:embed="rId7">
              <a:alphaModFix amt="57000"/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368970" y="1108742"/>
            <a:ext cx="4218590" cy="3974531"/>
          </a:xfrm>
          <a:prstGeom prst="rect">
            <a:avLst/>
          </a:prstGeom>
          <a:blipFill dpi="0" rotWithShape="1">
            <a:blip r:embed="rId8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54" y="38100"/>
            <a:ext cx="2453775" cy="44631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340" y="45664"/>
            <a:ext cx="2707195" cy="44631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8" y="6331899"/>
            <a:ext cx="3008323" cy="44631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404" y="6331899"/>
            <a:ext cx="3008323" cy="4463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40069" y="669952"/>
            <a:ext cx="9904874" cy="51844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Правила: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Свои пароли нельзя никому сообщать, при случайном разглашении пароля его необходимо сменить.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Необходимо завершать сеанс работы в учетной записи, если пользователь покидает рабочее место.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Необходимо использовать лицензионное антивирусное ПО и регулярно обновлять его.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Соблюдать сетевой этикет.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В случае знакомства в социальной сети, идти на встречу с новым другом можно только в присутствии взрослых.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51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846</Words>
  <Application>Microsoft Office PowerPoint</Application>
  <PresentationFormat>Широкоэкранный</PresentationFormat>
  <Paragraphs>58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2021-03-16T13:46:08Z</dcterms:created>
  <dcterms:modified xsi:type="dcterms:W3CDTF">2021-04-06T11:41:39Z</dcterms:modified>
</cp:coreProperties>
</file>